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3qB53LviScgbNWgmXxSpzWgDZ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8ec263a3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8ec263a37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a8ec263a37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8ec263a3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8ec263a37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a8ec263a37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8ec263a3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8ec263a37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a8ec263a37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8ec263a3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8ec263a37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a8ec263a37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8ec263a3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8ec263a37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a8ec263a37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8ec263a3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a8ec263a37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a8ec263a37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8ec263a3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8ec263a37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a8ec263a37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8ec263a3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a8ec263a37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a8ec263a37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8ec263a3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8ec263a37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a8ec263a37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8ec263a3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8ec263a37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a8ec263a37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8ec263a3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8ec263a37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a8ec263a37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8ec263a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a8ec263a3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a8ec263a3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8ec263a3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a8ec263a37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a8ec263a37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8ec263a3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a8ec263a37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a8ec263a37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8ec263a3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8ec263a37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a8ec263a37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8ec263a3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a8ec263a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8ec263a3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a8ec263a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8ec263a37_0_177"/>
          <p:cNvSpPr txBox="1"/>
          <p:nvPr/>
        </p:nvSpPr>
        <p:spPr>
          <a:xfrm>
            <a:off x="378400" y="2179000"/>
            <a:ext cx="116517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Treinamento Pontos Focais </a:t>
            </a:r>
            <a:endParaRPr/>
          </a:p>
        </p:txBody>
      </p:sp>
      <p:sp>
        <p:nvSpPr>
          <p:cNvPr id="90" name="Google Shape;90;g2a8ec263a37_0_177"/>
          <p:cNvSpPr txBox="1"/>
          <p:nvPr/>
        </p:nvSpPr>
        <p:spPr>
          <a:xfrm>
            <a:off x="178525" y="5869800"/>
            <a:ext cx="120135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21/12/2023</a:t>
            </a:r>
            <a:r>
              <a:rPr lang="pt-BR" sz="5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075" y="1"/>
            <a:ext cx="8028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2820300" y="2112675"/>
            <a:ext cx="1569000" cy="58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 rot="10800000">
            <a:off x="4389300" y="214422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a8ec263a37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300" y="0"/>
            <a:ext cx="8081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a8ec263a37_0_32"/>
          <p:cNvSpPr/>
          <p:nvPr/>
        </p:nvSpPr>
        <p:spPr>
          <a:xfrm>
            <a:off x="4438450" y="2454900"/>
            <a:ext cx="2140800" cy="42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a8ec263a37_0_32"/>
          <p:cNvSpPr/>
          <p:nvPr/>
        </p:nvSpPr>
        <p:spPr>
          <a:xfrm rot="10800000">
            <a:off x="6579100" y="2360203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a8ec263a37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800" y="0"/>
            <a:ext cx="81010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a8ec263a37_0_39"/>
          <p:cNvSpPr/>
          <p:nvPr/>
        </p:nvSpPr>
        <p:spPr>
          <a:xfrm>
            <a:off x="6602525" y="2435250"/>
            <a:ext cx="1669200" cy="291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a8ec263a37_0_39"/>
          <p:cNvSpPr/>
          <p:nvPr/>
        </p:nvSpPr>
        <p:spPr>
          <a:xfrm rot="10800000">
            <a:off x="8271725" y="2306453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a8ec263a37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7525"/>
            <a:ext cx="12192001" cy="617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8ec263a37_0_63"/>
          <p:cNvSpPr/>
          <p:nvPr/>
        </p:nvSpPr>
        <p:spPr>
          <a:xfrm>
            <a:off x="0" y="2425450"/>
            <a:ext cx="12192000" cy="1404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Treinamento dos Pontos Focais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Atribuindo Acesso e Perfil ao e-MS no GSI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2a8ec263a37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838" y="4386325"/>
            <a:ext cx="18383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a8ec263a37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275" y="0"/>
            <a:ext cx="95389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a8ec263a37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25" y="0"/>
            <a:ext cx="1162195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a8ec263a37_0_86"/>
          <p:cNvSpPr/>
          <p:nvPr/>
        </p:nvSpPr>
        <p:spPr>
          <a:xfrm>
            <a:off x="595350" y="4357675"/>
            <a:ext cx="1669200" cy="404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a8ec263a37_0_86"/>
          <p:cNvSpPr/>
          <p:nvPr/>
        </p:nvSpPr>
        <p:spPr>
          <a:xfrm rot="10800000">
            <a:off x="2264550" y="429767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a8ec263a37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50" y="152400"/>
            <a:ext cx="10301738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a8ec263a37_0_77"/>
          <p:cNvSpPr/>
          <p:nvPr/>
        </p:nvSpPr>
        <p:spPr>
          <a:xfrm>
            <a:off x="1299925" y="4173325"/>
            <a:ext cx="1669200" cy="291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a8ec263a37_0_77"/>
          <p:cNvSpPr/>
          <p:nvPr/>
        </p:nvSpPr>
        <p:spPr>
          <a:xfrm rot="10800000">
            <a:off x="2969125" y="404452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a8ec263a37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100" y="0"/>
            <a:ext cx="773686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a8ec263a37_0_95"/>
          <p:cNvSpPr/>
          <p:nvPr/>
        </p:nvSpPr>
        <p:spPr>
          <a:xfrm>
            <a:off x="3935600" y="868175"/>
            <a:ext cx="3115200" cy="424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a8ec263a37_0_95"/>
          <p:cNvSpPr/>
          <p:nvPr/>
        </p:nvSpPr>
        <p:spPr>
          <a:xfrm rot="10800000">
            <a:off x="7079850" y="81822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a8ec263a37_0_95"/>
          <p:cNvSpPr/>
          <p:nvPr/>
        </p:nvSpPr>
        <p:spPr>
          <a:xfrm>
            <a:off x="3935600" y="1349500"/>
            <a:ext cx="3115200" cy="709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a8ec263a37_0_95"/>
          <p:cNvSpPr/>
          <p:nvPr/>
        </p:nvSpPr>
        <p:spPr>
          <a:xfrm rot="10800000">
            <a:off x="7079850" y="1441903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a8ec263a37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900" y="0"/>
            <a:ext cx="790919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a8ec263a37_0_106"/>
          <p:cNvSpPr/>
          <p:nvPr/>
        </p:nvSpPr>
        <p:spPr>
          <a:xfrm>
            <a:off x="4124225" y="1944275"/>
            <a:ext cx="2690700" cy="471300"/>
          </a:xfrm>
          <a:prstGeom prst="roundRect">
            <a:avLst>
              <a:gd name="adj" fmla="val 7414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a8ec263a37_0_106"/>
          <p:cNvSpPr/>
          <p:nvPr/>
        </p:nvSpPr>
        <p:spPr>
          <a:xfrm rot="10800000">
            <a:off x="6814925" y="191757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8ec263a37_0_1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solidFill>
            <a:srgbClr val="004F9F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800" b="1">
                <a:solidFill>
                  <a:schemeClr val="lt1"/>
                </a:solidFill>
              </a:rPr>
              <a:t>Agenda</a:t>
            </a:r>
            <a:endParaRPr sz="5800" b="1">
              <a:solidFill>
                <a:schemeClr val="lt1"/>
              </a:solidFill>
            </a:endParaRPr>
          </a:p>
        </p:txBody>
      </p:sp>
      <p:sp>
        <p:nvSpPr>
          <p:cNvPr id="97" name="Google Shape;97;g2a8ec263a37_0_164"/>
          <p:cNvSpPr txBox="1">
            <a:spLocks noGrp="1"/>
          </p:cNvSpPr>
          <p:nvPr>
            <p:ph type="body" idx="1"/>
          </p:nvPr>
        </p:nvSpPr>
        <p:spPr>
          <a:xfrm>
            <a:off x="3245275" y="1690825"/>
            <a:ext cx="8742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004F9F"/>
                </a:solidFill>
              </a:rPr>
              <a:t>1-</a:t>
            </a:r>
            <a:r>
              <a:rPr lang="pt-BR" sz="3600">
                <a:solidFill>
                  <a:srgbClr val="004F9F"/>
                </a:solidFill>
              </a:rPr>
              <a:t> Acesso ao e-MS através do Portal Único</a:t>
            </a:r>
            <a:endParaRPr sz="3600">
              <a:solidFill>
                <a:srgbClr val="004F9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4F9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004F9F"/>
                </a:solidFill>
              </a:rPr>
              <a:t>2-</a:t>
            </a:r>
            <a:r>
              <a:rPr lang="pt-BR" sz="3600">
                <a:solidFill>
                  <a:srgbClr val="004F9F"/>
                </a:solidFill>
              </a:rPr>
              <a:t> Treinamento dos Pontos Focais: Atribuindo Acesso e Perfil ao e-MS no GSI</a:t>
            </a:r>
            <a:endParaRPr sz="3600">
              <a:solidFill>
                <a:srgbClr val="004F9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4F9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 b="1">
                <a:solidFill>
                  <a:srgbClr val="004F9F"/>
                </a:solidFill>
              </a:rPr>
              <a:t>3-</a:t>
            </a:r>
            <a:r>
              <a:rPr lang="pt-BR" sz="3600">
                <a:solidFill>
                  <a:srgbClr val="004F9F"/>
                </a:solidFill>
              </a:rPr>
              <a:t> Dúvidas</a:t>
            </a:r>
            <a:endParaRPr sz="3600">
              <a:solidFill>
                <a:srgbClr val="004F9F"/>
              </a:solidFill>
            </a:endParaRPr>
          </a:p>
        </p:txBody>
      </p:sp>
      <p:pic>
        <p:nvPicPr>
          <p:cNvPr id="98" name="Google Shape;98;g2a8ec263a37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275" y="2939425"/>
            <a:ext cx="1709626" cy="170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a8ec263a37_0_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350" y="5798648"/>
            <a:ext cx="5563650" cy="10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a8ec263a37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025" y="0"/>
            <a:ext cx="7728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a8ec263a37_0_115"/>
          <p:cNvSpPr/>
          <p:nvPr/>
        </p:nvSpPr>
        <p:spPr>
          <a:xfrm>
            <a:off x="5489150" y="3216900"/>
            <a:ext cx="2464800" cy="196500"/>
          </a:xfrm>
          <a:prstGeom prst="roundRect">
            <a:avLst>
              <a:gd name="adj" fmla="val 7414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a8ec263a37_0_115"/>
          <p:cNvSpPr/>
          <p:nvPr/>
        </p:nvSpPr>
        <p:spPr>
          <a:xfrm rot="10800000">
            <a:off x="7953950" y="3052803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a8ec263a37_0_115"/>
          <p:cNvSpPr/>
          <p:nvPr/>
        </p:nvSpPr>
        <p:spPr>
          <a:xfrm>
            <a:off x="5867425" y="5313575"/>
            <a:ext cx="2086500" cy="196500"/>
          </a:xfrm>
          <a:prstGeom prst="roundRect">
            <a:avLst>
              <a:gd name="adj" fmla="val 7414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a8ec263a37_0_115"/>
          <p:cNvSpPr/>
          <p:nvPr/>
        </p:nvSpPr>
        <p:spPr>
          <a:xfrm rot="10800000">
            <a:off x="7953950" y="514947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a8ec263a37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300" y="0"/>
            <a:ext cx="72897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a8ec263a37_0_125"/>
          <p:cNvSpPr/>
          <p:nvPr/>
        </p:nvSpPr>
        <p:spPr>
          <a:xfrm>
            <a:off x="7585850" y="3330750"/>
            <a:ext cx="716400" cy="196500"/>
          </a:xfrm>
          <a:prstGeom prst="roundRect">
            <a:avLst>
              <a:gd name="adj" fmla="val 7414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a8ec263a37_0_125"/>
          <p:cNvSpPr/>
          <p:nvPr/>
        </p:nvSpPr>
        <p:spPr>
          <a:xfrm rot="10800000">
            <a:off x="8346750" y="3166653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2a8ec263a37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825" y="0"/>
            <a:ext cx="810557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a8ec263a37_0_136"/>
          <p:cNvSpPr/>
          <p:nvPr/>
        </p:nvSpPr>
        <p:spPr>
          <a:xfrm>
            <a:off x="7669100" y="5302575"/>
            <a:ext cx="756000" cy="218100"/>
          </a:xfrm>
          <a:prstGeom prst="roundRect">
            <a:avLst>
              <a:gd name="adj" fmla="val 7414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a8ec263a37_0_136"/>
          <p:cNvSpPr/>
          <p:nvPr/>
        </p:nvSpPr>
        <p:spPr>
          <a:xfrm>
            <a:off x="6952700" y="5189478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a8ec263a37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677" y="5763848"/>
            <a:ext cx="5746327" cy="10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a8ec263a37_0_149"/>
          <p:cNvSpPr/>
          <p:nvPr/>
        </p:nvSpPr>
        <p:spPr>
          <a:xfrm>
            <a:off x="0" y="2425450"/>
            <a:ext cx="12192000" cy="1404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3- Dúvidas?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0" y="2200850"/>
            <a:ext cx="12192000" cy="12975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lang="pt-BR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Acesso ao e-MS através do Portal Único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825" y="0"/>
            <a:ext cx="106850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 rot="10800000">
            <a:off x="9475277" y="1489997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8362875" y="1549100"/>
            <a:ext cx="1112400" cy="40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5351"/>
            <a:ext cx="12192001" cy="574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7708767" y="2069723"/>
            <a:ext cx="2338500" cy="55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10800000">
            <a:off x="10047327" y="2578572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9024330" y="2672597"/>
            <a:ext cx="1023000" cy="336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7275"/>
            <a:ext cx="12192001" cy="40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 rot="10800000">
            <a:off x="9397745" y="3186683"/>
            <a:ext cx="722100" cy="53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8370025" y="3314175"/>
            <a:ext cx="1028100" cy="339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7174856" y="2458217"/>
            <a:ext cx="2318400" cy="510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a8ec263a3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927" y="0"/>
            <a:ext cx="79041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a8ec263a37_0_5"/>
          <p:cNvSpPr/>
          <p:nvPr/>
        </p:nvSpPr>
        <p:spPr>
          <a:xfrm>
            <a:off x="8300725" y="1350538"/>
            <a:ext cx="1028100" cy="420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a8ec263a37_0_5"/>
          <p:cNvSpPr/>
          <p:nvPr/>
        </p:nvSpPr>
        <p:spPr>
          <a:xfrm rot="10800000">
            <a:off x="9376658" y="1292958"/>
            <a:ext cx="722100" cy="53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a8ec263a37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0"/>
            <a:ext cx="8000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a8ec263a37_0_15"/>
          <p:cNvSpPr/>
          <p:nvPr/>
        </p:nvSpPr>
        <p:spPr>
          <a:xfrm>
            <a:off x="7553950" y="1773995"/>
            <a:ext cx="1028100" cy="24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a8ec263a37_0_15"/>
          <p:cNvSpPr/>
          <p:nvPr/>
        </p:nvSpPr>
        <p:spPr>
          <a:xfrm rot="10800000">
            <a:off x="8582045" y="1628358"/>
            <a:ext cx="722100" cy="53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81375"/>
          <a:stretch/>
        </p:blipFill>
        <p:spPr>
          <a:xfrm>
            <a:off x="1210900" y="-28700"/>
            <a:ext cx="9897326" cy="119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t="6881"/>
          <a:stretch/>
        </p:blipFill>
        <p:spPr>
          <a:xfrm>
            <a:off x="1210900" y="1165756"/>
            <a:ext cx="9897322" cy="5720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/>
          <p:nvPr/>
        </p:nvSpPr>
        <p:spPr>
          <a:xfrm>
            <a:off x="8580850" y="1816625"/>
            <a:ext cx="2194800" cy="140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10800000">
            <a:off x="10775699" y="2767149"/>
            <a:ext cx="7164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BE4D4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8375" y="1272300"/>
            <a:ext cx="1534425" cy="4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0848" y="0"/>
            <a:ext cx="2501100" cy="7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Widescreen</PresentationFormat>
  <Paragraphs>27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do Office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Priscila Mendoza Ferreira</dc:creator>
  <cp:lastModifiedBy>Priscila M Ferreira</cp:lastModifiedBy>
  <cp:revision>2</cp:revision>
  <dcterms:created xsi:type="dcterms:W3CDTF">2023-12-20T19:22:31Z</dcterms:created>
  <dcterms:modified xsi:type="dcterms:W3CDTF">2023-12-21T11:42:08Z</dcterms:modified>
</cp:coreProperties>
</file>